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6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DCE2F0"/>
    <a:srgbClr val="ACB9DB"/>
    <a:srgbClr val="FFE67D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53" autoAdjust="0"/>
    <p:restoredTop sz="77626" autoAdjust="0"/>
  </p:normalViewPr>
  <p:slideViewPr>
    <p:cSldViewPr snapToGrid="0">
      <p:cViewPr varScale="1">
        <p:scale>
          <a:sx n="51" d="100"/>
          <a:sy n="51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2452"/>
    </p:cViewPr>
  </p:sorterViewPr>
  <p:notesViewPr>
    <p:cSldViewPr snapToGrid="0">
      <p:cViewPr>
        <p:scale>
          <a:sx n="300" d="100"/>
          <a:sy n="300" d="100"/>
        </p:scale>
        <p:origin x="-768" y="-60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9/13/2023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957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矩形 130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比較 </a:t>
            </a:r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-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703542"/>
              </p:ext>
            </p:extLst>
          </p:nvPr>
        </p:nvGraphicFramePr>
        <p:xfrm>
          <a:off x="1159757" y="1828800"/>
          <a:ext cx="9872486" cy="356616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主題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要比較甚麼？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及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400" i="1" dirty="0" smtClean="0">
                          <a:latin typeface="+mn-ea"/>
                        </a:rPr>
                        <a:t>有甚麼相同及／或不同？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400" dirty="0" smtClean="0"/>
                        <a:t>已有知識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400" i="1" dirty="0" smtClean="0"/>
                        <a:t>我對這個主題有甚麼了解？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我對這個主題有甚麼感覺？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有甚麼關於這個話題的事情，曾發生在我身上？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我的同學／老師對這個主題有甚麼了解？</a:t>
                      </a:r>
                      <a:endParaRPr lang="en-US" altLang="zh-TW" sz="2400" i="1" dirty="0" smtClean="0"/>
                    </a:p>
                    <a:p>
                      <a:r>
                        <a:rPr lang="zh-TW" altLang="en-US" sz="2400" i="1" dirty="0" smtClean="0"/>
                        <a:t>關於這個話題我想讓我的同學／老師知道甚麼？</a:t>
                      </a:r>
                      <a:endParaRPr lang="zh-TW" altLang="en-US" sz="24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400" dirty="0" smtClean="0"/>
                        <a:t>歸納</a:t>
                      </a:r>
                      <a:endParaRPr lang="zh-TW" altLang="en-US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4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400" i="1" dirty="0" smtClean="0">
                          <a:latin typeface="+mn-ea"/>
                        </a:rPr>
                        <a:t/>
                      </a:r>
                      <a:br>
                        <a:rPr lang="en-US" altLang="zh-TW" sz="2400" i="1" dirty="0" smtClean="0">
                          <a:latin typeface="+mn-ea"/>
                        </a:rPr>
                      </a:br>
                      <a:r>
                        <a:rPr lang="zh-TW" altLang="en-US" sz="24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4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5910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佈景主題">
  <a:themeElements>
    <a:clrScheme name="自訂 5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0E57C4"/>
      </a:hlink>
      <a:folHlink>
        <a:srgbClr val="072B62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14928</TotalTime>
  <Words>97</Words>
  <Application>Microsoft Office PowerPoint</Application>
  <PresentationFormat>寬螢幕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使用字型</vt:lpstr>
      </vt:variant>
      <vt:variant>
        <vt:i4>5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7" baseType="lpstr"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652</cp:revision>
  <dcterms:created xsi:type="dcterms:W3CDTF">2022-06-23T09:13:07Z</dcterms:created>
  <dcterms:modified xsi:type="dcterms:W3CDTF">2023-09-13T08:08:53Z</dcterms:modified>
</cp:coreProperties>
</file>